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2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19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89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9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1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0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2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C3A1-C2DA-4685-9BAB-7943E4CCF5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F4BF51-0113-4F31-9CD5-88A54B88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4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439127"/>
            <a:ext cx="9069388" cy="6022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69617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Refugee Shelter: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Rapid-Deployment Truss Shelter 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9613" y="2958959"/>
            <a:ext cx="8915399" cy="112628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Scottie Manners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419" y="776510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Problem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3" y="269467"/>
            <a:ext cx="5424487" cy="22949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3" y="3771286"/>
            <a:ext cx="3968750" cy="2476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1612" y="3771286"/>
            <a:ext cx="5126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Strained </a:t>
            </a:r>
            <a:r>
              <a:rPr lang="en-US" dirty="0"/>
              <a:t>food supply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UNHCR </a:t>
            </a:r>
            <a:r>
              <a:rPr lang="en-US" dirty="0"/>
              <a:t>support is spread thin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</a:t>
            </a:r>
            <a:r>
              <a:rPr lang="en-US" dirty="0"/>
              <a:t>shelters cannot withstand certain conditions like winters or are unbearable in the desert.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0651" y="1581150"/>
            <a:ext cx="4381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Millions of refugees displaced from homes and countries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Refugee camps are crowded/running out of room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aabanmoj.mediajungle.dk/files/2014/06/Screen-Shot-2014-06-03-at-8.16.11-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33853" r="1673" b="20599"/>
          <a:stretch/>
        </p:blipFill>
        <p:spPr bwMode="auto">
          <a:xfrm>
            <a:off x="2873912" y="3638549"/>
            <a:ext cx="75438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Location: Urfa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112" y="1600200"/>
            <a:ext cx="8915400" cy="1504950"/>
          </a:xfrm>
        </p:spPr>
        <p:txBody>
          <a:bodyPr/>
          <a:lstStyle/>
          <a:p>
            <a:r>
              <a:rPr lang="en-US" dirty="0" smtClean="0"/>
              <a:t>Over </a:t>
            </a:r>
            <a:r>
              <a:rPr lang="en-US" dirty="0"/>
              <a:t>1 Million Syrians fled to Turkey and Turkish Government is running out of resources for the refugees including land and food </a:t>
            </a:r>
          </a:p>
          <a:p>
            <a:r>
              <a:rPr lang="en-US" dirty="0" smtClean="0"/>
              <a:t>Turkey has snowy winters and hot summers</a:t>
            </a:r>
          </a:p>
          <a:p>
            <a:r>
              <a:rPr lang="en-US" dirty="0" smtClean="0"/>
              <a:t>Most camps are located within cities and are crowded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0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266129"/>
            <a:ext cx="3025564" cy="1641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refugee shelters are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3600450"/>
            <a:ext cx="3792538" cy="2952750"/>
          </a:xfrm>
        </p:spPr>
        <p:txBody>
          <a:bodyPr/>
          <a:lstStyle/>
          <a:p>
            <a:r>
              <a:rPr lang="en-US" dirty="0" smtClean="0"/>
              <a:t>Sold </a:t>
            </a:r>
            <a:r>
              <a:rPr lang="en-US" dirty="0"/>
              <a:t>for $1000 </a:t>
            </a:r>
          </a:p>
          <a:p>
            <a:r>
              <a:rPr lang="en-US" dirty="0" smtClean="0"/>
              <a:t>No-tool </a:t>
            </a:r>
            <a:r>
              <a:rPr lang="en-US" dirty="0"/>
              <a:t>assembly </a:t>
            </a:r>
          </a:p>
          <a:p>
            <a:r>
              <a:rPr lang="en-US" dirty="0" smtClean="0"/>
              <a:t>300lb </a:t>
            </a:r>
            <a:r>
              <a:rPr lang="en-US" dirty="0"/>
              <a:t>package </a:t>
            </a:r>
          </a:p>
          <a:p>
            <a:r>
              <a:rPr lang="en-US" dirty="0" smtClean="0"/>
              <a:t>No </a:t>
            </a:r>
            <a:r>
              <a:rPr lang="en-US" dirty="0"/>
              <a:t>floor </a:t>
            </a:r>
          </a:p>
          <a:p>
            <a:r>
              <a:rPr lang="en-US" dirty="0" smtClean="0"/>
              <a:t>3 </a:t>
            </a:r>
            <a:r>
              <a:rPr lang="en-US" dirty="0" err="1"/>
              <a:t>yr</a:t>
            </a:r>
            <a:r>
              <a:rPr lang="en-US" dirty="0"/>
              <a:t> lifespan of plastic shell </a:t>
            </a:r>
          </a:p>
          <a:p>
            <a:r>
              <a:rPr lang="en-US" dirty="0" smtClean="0"/>
              <a:t>4 </a:t>
            </a:r>
            <a:r>
              <a:rPr lang="en-US" dirty="0" err="1"/>
              <a:t>hr</a:t>
            </a:r>
            <a:r>
              <a:rPr lang="en-US" dirty="0"/>
              <a:t> setup </a:t>
            </a:r>
          </a:p>
          <a:p>
            <a:r>
              <a:rPr lang="en-US" dirty="0" smtClean="0"/>
              <a:t>Ventilation </a:t>
            </a:r>
            <a:r>
              <a:rPr lang="en-US" dirty="0"/>
              <a:t>and windows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58318" y="3600450"/>
            <a:ext cx="3792538" cy="2952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Readily </a:t>
            </a:r>
            <a:r>
              <a:rPr lang="en-US" dirty="0"/>
              <a:t>Available </a:t>
            </a:r>
          </a:p>
          <a:p>
            <a:r>
              <a:rPr lang="en-US" dirty="0" smtClean="0"/>
              <a:t>Assembly </a:t>
            </a:r>
            <a:r>
              <a:rPr lang="en-US" dirty="0"/>
              <a:t>requires many people helping </a:t>
            </a:r>
          </a:p>
          <a:p>
            <a:r>
              <a:rPr lang="en-US" dirty="0" smtClean="0"/>
              <a:t>No </a:t>
            </a:r>
            <a:r>
              <a:rPr lang="en-US" dirty="0"/>
              <a:t>floor </a:t>
            </a:r>
          </a:p>
          <a:p>
            <a:r>
              <a:rPr lang="en-US" dirty="0" smtClean="0"/>
              <a:t>Cold </a:t>
            </a:r>
            <a:r>
              <a:rPr lang="en-US" dirty="0"/>
              <a:t>in winter </a:t>
            </a:r>
          </a:p>
          <a:p>
            <a:r>
              <a:rPr lang="en-US" dirty="0" smtClean="0"/>
              <a:t>No </a:t>
            </a:r>
            <a:r>
              <a:rPr lang="en-US" dirty="0"/>
              <a:t>insulation or ventilation </a:t>
            </a:r>
          </a:p>
          <a:p>
            <a:r>
              <a:rPr lang="en-US" dirty="0" smtClean="0"/>
              <a:t>Torn </a:t>
            </a:r>
            <a:r>
              <a:rPr lang="en-US" dirty="0"/>
              <a:t>easily </a:t>
            </a:r>
          </a:p>
          <a:p>
            <a:r>
              <a:rPr lang="en-US" dirty="0" smtClean="0"/>
              <a:t>Short </a:t>
            </a:r>
            <a:r>
              <a:rPr lang="en-US" dirty="0"/>
              <a:t>tarp lifespan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2925" y="2996863"/>
            <a:ext cx="318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IKEA </a:t>
            </a:r>
            <a:r>
              <a:rPr lang="en-US" dirty="0"/>
              <a:t>Flat Pack Shelter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8318" y="2996863"/>
            <a:ext cx="318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Canvas </a:t>
            </a:r>
            <a:r>
              <a:rPr lang="en-US" dirty="0"/>
              <a:t>Hoop House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41276" r="7589" b="13086"/>
          <a:stretch/>
        </p:blipFill>
        <p:spPr>
          <a:xfrm>
            <a:off x="6953518" y="1501438"/>
            <a:ext cx="348615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2135" y="1027938"/>
            <a:ext cx="2852928" cy="418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Solution: Rapid-Deployment </a:t>
            </a:r>
            <a:br>
              <a:rPr lang="en-US" dirty="0" smtClean="0"/>
            </a:br>
            <a:r>
              <a:rPr lang="en-US" dirty="0" smtClean="0"/>
              <a:t>Truss 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912" y="2152650"/>
            <a:ext cx="8915400" cy="3777622"/>
          </a:xfrm>
        </p:spPr>
        <p:txBody>
          <a:bodyPr/>
          <a:lstStyle/>
          <a:p>
            <a:r>
              <a:rPr lang="en-US" dirty="0" smtClean="0"/>
              <a:t>Easy </a:t>
            </a:r>
            <a:r>
              <a:rPr lang="en-US" dirty="0"/>
              <a:t>to walk out accordion sections </a:t>
            </a:r>
          </a:p>
          <a:p>
            <a:r>
              <a:rPr lang="en-US" dirty="0" smtClean="0"/>
              <a:t>No </a:t>
            </a:r>
            <a:r>
              <a:rPr lang="en-US" dirty="0"/>
              <a:t>Tool-assembly </a:t>
            </a:r>
          </a:p>
          <a:p>
            <a:r>
              <a:rPr lang="en-US" dirty="0" smtClean="0"/>
              <a:t>Modular</a:t>
            </a:r>
            <a:r>
              <a:rPr lang="en-US" dirty="0"/>
              <a:t>, stackable, and light </a:t>
            </a:r>
          </a:p>
          <a:p>
            <a:r>
              <a:rPr lang="en-US" dirty="0" smtClean="0"/>
              <a:t>PVC </a:t>
            </a:r>
            <a:r>
              <a:rPr lang="en-US" dirty="0"/>
              <a:t>Floor layer and insulation </a:t>
            </a:r>
          </a:p>
          <a:p>
            <a:r>
              <a:rPr lang="en-US" dirty="0" smtClean="0"/>
              <a:t>Greenhouse </a:t>
            </a:r>
            <a:r>
              <a:rPr lang="en-US" dirty="0"/>
              <a:t>space </a:t>
            </a:r>
          </a:p>
          <a:p>
            <a:r>
              <a:rPr lang="en-US" dirty="0" smtClean="0"/>
              <a:t>Customizable </a:t>
            </a:r>
            <a:r>
              <a:rPr lang="en-US" dirty="0"/>
              <a:t>inside and out </a:t>
            </a:r>
          </a:p>
          <a:p>
            <a:r>
              <a:rPr lang="en-US" dirty="0" smtClean="0"/>
              <a:t>Plumbing </a:t>
            </a:r>
            <a:r>
              <a:rPr lang="en-US" dirty="0"/>
              <a:t>and electricity </a:t>
            </a:r>
          </a:p>
          <a:p>
            <a:r>
              <a:rPr lang="en-US" dirty="0" smtClean="0"/>
              <a:t>$1400 for much more in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6" y="3581168"/>
            <a:ext cx="5518345" cy="32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Estimate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73" t="53950" r="32401" b="11765"/>
          <a:stretch/>
        </p:blipFill>
        <p:spPr>
          <a:xfrm>
            <a:off x="2592925" y="1409700"/>
            <a:ext cx="8037512" cy="3036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2925" y="4999467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Plain 3-4 Compartment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$500-700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11681" y="4999467"/>
            <a:ext cx="350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Deluxe 5-6 Compartment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$1000-1400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8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96" y="3007614"/>
            <a:ext cx="9043416" cy="36027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9422" y="-1467025"/>
            <a:ext cx="2661443" cy="68437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531227"/>
            <a:ext cx="3829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People walk out the shelter in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“room” is a separate section to walk out, and connect in place to each modular “room”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2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Modules for Different Needs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37" y="456863"/>
            <a:ext cx="4132268" cy="41322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81" y="3293673"/>
            <a:ext cx="3965044" cy="396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93" y="3310785"/>
            <a:ext cx="3945843" cy="3945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33" y="484644"/>
            <a:ext cx="4104487" cy="4104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95" y="381920"/>
            <a:ext cx="4179430" cy="4179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4" y="3279205"/>
            <a:ext cx="4032080" cy="4032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2925" y="3310785"/>
            <a:ext cx="236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Porch</a:t>
            </a:r>
          </a:p>
          <a:p>
            <a:r>
              <a:rPr lang="en-US" dirty="0" smtClean="0"/>
              <a:t>$206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98663" y="3310785"/>
            <a:ext cx="236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Living</a:t>
            </a:r>
          </a:p>
          <a:p>
            <a:r>
              <a:rPr lang="en-US" dirty="0" smtClean="0"/>
              <a:t>$178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04401" y="3310785"/>
            <a:ext cx="236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Sleeping</a:t>
            </a:r>
          </a:p>
          <a:p>
            <a:r>
              <a:rPr lang="en-US" dirty="0" smtClean="0"/>
              <a:t>$178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2925" y="5994916"/>
            <a:ext cx="236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Cooking</a:t>
            </a:r>
          </a:p>
          <a:p>
            <a:r>
              <a:rPr lang="en-US" dirty="0" smtClean="0"/>
              <a:t>$178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98663" y="5994916"/>
            <a:ext cx="236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Bathing</a:t>
            </a:r>
          </a:p>
          <a:p>
            <a:r>
              <a:rPr lang="en-US" dirty="0" smtClean="0"/>
              <a:t>$234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54265" y="5994916"/>
            <a:ext cx="236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Production</a:t>
            </a:r>
          </a:p>
          <a:p>
            <a:r>
              <a:rPr lang="en-US" dirty="0" smtClean="0"/>
              <a:t>$424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Stackable Truss Community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-966788"/>
            <a:ext cx="9005888" cy="9005888"/>
          </a:xfrm>
        </p:spPr>
      </p:pic>
      <p:sp>
        <p:nvSpPr>
          <p:cNvPr id="5" name="TextBox 4"/>
          <p:cNvSpPr txBox="1"/>
          <p:nvPr/>
        </p:nvSpPr>
        <p:spPr>
          <a:xfrm>
            <a:off x="7275512" y="2170970"/>
            <a:ext cx="4229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Stackable up to 3 shelters high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Porch provides a walkthrough to unit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Empty voids between shelters adds additional space for living/utility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triangle creates a strong truss shape for a durable stack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310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</TotalTime>
  <Words>291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Refugee Shelter: Rapid-Deployment Truss Shelter Community</vt:lpstr>
      <vt:lpstr>The Problem</vt:lpstr>
      <vt:lpstr>The Location: Urfa Turkey</vt:lpstr>
      <vt:lpstr>What refugee shelters are out there?</vt:lpstr>
      <vt:lpstr>The Solution: Rapid-Deployment  Truss Shelter</vt:lpstr>
      <vt:lpstr>Pricing Estimate</vt:lpstr>
      <vt:lpstr>How it Works</vt:lpstr>
      <vt:lpstr>Different Modules for Different Needs</vt:lpstr>
      <vt:lpstr>Stackable Truss Community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Shelter: Rapid-Deployment Truss Shelter Community</dc:title>
  <dc:creator>Scottie</dc:creator>
  <cp:lastModifiedBy>Scottie</cp:lastModifiedBy>
  <cp:revision>6</cp:revision>
  <dcterms:created xsi:type="dcterms:W3CDTF">2015-09-23T15:01:34Z</dcterms:created>
  <dcterms:modified xsi:type="dcterms:W3CDTF">2015-09-23T15:53:45Z</dcterms:modified>
</cp:coreProperties>
</file>